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70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reviews</a:t>
            </a:r>
            <a:endParaRPr lang="en-US" sz="2800" dirty="0" smtClean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	</a:t>
            </a:r>
            <a:endParaRPr lang="en-US" sz="2800" dirty="0" smtClean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47900"/>
            <a:ext cx="1218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State of the Art Models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10" y="2095500"/>
            <a:ext cx="1248297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2" y="7259487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4353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69866" y="585502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673523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 Twitter 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5456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374</Words>
  <Application>Microsoft Office PowerPoint</Application>
  <PresentationFormat>Custom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170</cp:revision>
  <dcterms:created xsi:type="dcterms:W3CDTF">2021-06-10T10:31:37Z</dcterms:created>
  <dcterms:modified xsi:type="dcterms:W3CDTF">2021-06-13T17:47:33Z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